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-1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-2-1.png"/><Relationship Id="rId2" Type="http://schemas.openxmlformats.org/officeDocument/2006/relationships/image" Target="../media/image-2-2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-3-1.png"/><Relationship Id="rId2" Type="http://schemas.openxmlformats.org/officeDocument/2006/relationships/image" Target="../media/image-3-2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-4-1.png"/><Relationship Id="rId2" Type="http://schemas.openxmlformats.org/officeDocument/2006/relationships/image" Target="../media/image-4-2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-5-1.png"/><Relationship Id="rId2" Type="http://schemas.openxmlformats.org/officeDocument/2006/relationships/image" Target="../media/image-5-2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https://restituzionedati.invalsi.it/logo192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14400" y="2103120"/>
            <a:ext cx="914400" cy="914400"/>
          </a:xfrm>
          <a:prstGeom prst="rect">
            <a:avLst/>
          </a:prstGeom>
        </p:spPr>
      </p:pic>
      <p:sp>
        <p:nvSpPr>
          <p:cNvPr id="3" name="Text 0"/>
          <p:cNvSpPr/>
          <p:nvPr/>
        </p:nvSpPr>
        <p:spPr>
          <a:xfrm>
            <a:off x="2103120" y="0"/>
            <a:ext cx="9144000" cy="5143500"/>
          </a:xfrm>
          <a:prstGeom prst="rect">
            <a:avLst/>
          </a:prstGeom>
          <a:solidFill>
            <a:srgbClr val="FFFFFF"/>
          </a:solidFill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400" b="1" dirty="0">
                <a:solidFill>
                  <a:srgbClr val="000000"/>
                </a:solidFill>
              </a:rPr>
              <a:t>Rilevazioni Nazionali</a:t>
            </a:r>
            <a:endParaRPr lang="en-US" sz="2400" dirty="0"/>
          </a:p>
          <a:p>
            <a:pPr indent="0" marL="0">
              <a:buNone/>
            </a:pPr>
            <a:r>
              <a:rPr lang="en-US" sz="2400" b="1" dirty="0">
                <a:solidFill>
                  <a:srgbClr val="000000"/>
                </a:solidFill>
              </a:rPr>
              <a:t>Grado 1</a:t>
            </a:r>
            <a:endParaRPr lang="en-US" sz="2400" dirty="0"/>
          </a:p>
          <a:p>
            <a:pPr indent="0" marL="0">
              <a:buNone/>
            </a:pPr>
            <a:r>
              <a:rPr lang="en-US" sz="2400" b="1" dirty="0">
                <a:solidFill>
                  <a:srgbClr val="000000"/>
                </a:solidFill>
              </a:rPr>
              <a:t>ultimo-anno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7815385" cy="5143500"/>
          </a:xfrm>
          <a:prstGeom prst="rect">
            <a:avLst/>
          </a:prstGeom>
        </p:spPr>
      </p:pic>
      <p:pic>
        <p:nvPicPr>
          <p:cNvPr id="3" name="Image 1" descr="https://restituzionedati.invalsi.it/logo32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4754880"/>
            <a:ext cx="182880" cy="182880"/>
          </a:xfrm>
          <a:prstGeom prst="rect">
            <a:avLst/>
          </a:prstGeom>
        </p:spPr>
      </p:pic>
      <p:sp>
        <p:nvSpPr>
          <p:cNvPr id="4" name="Text 0"/>
          <p:cNvSpPr/>
          <p:nvPr/>
        </p:nvSpPr>
        <p:spPr>
          <a:xfrm>
            <a:off x="365760" y="4846320"/>
            <a:ext cx="914400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800" dirty="0">
                <a:solidFill>
                  <a:srgbClr val="000000"/>
                </a:solidFill>
              </a:rPr>
              <a:t>Rilevazioni Nazionali - Grado 1 - ultimo-anno</a:t>
            </a:r>
            <a:endParaRPr lang="en-US" sz="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7815385" cy="5143500"/>
          </a:xfrm>
          <a:prstGeom prst="rect">
            <a:avLst/>
          </a:prstGeom>
        </p:spPr>
      </p:pic>
      <p:pic>
        <p:nvPicPr>
          <p:cNvPr id="3" name="Image 1" descr="https://restituzionedati.invalsi.it/logo32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4754880"/>
            <a:ext cx="182880" cy="182880"/>
          </a:xfrm>
          <a:prstGeom prst="rect">
            <a:avLst/>
          </a:prstGeom>
        </p:spPr>
      </p:pic>
      <p:sp>
        <p:nvSpPr>
          <p:cNvPr id="4" name="Text 0"/>
          <p:cNvSpPr/>
          <p:nvPr/>
        </p:nvSpPr>
        <p:spPr>
          <a:xfrm>
            <a:off x="365760" y="4846320"/>
            <a:ext cx="914400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800" dirty="0">
                <a:solidFill>
                  <a:srgbClr val="000000"/>
                </a:solidFill>
              </a:rPr>
              <a:t>Rilevazioni Nazionali - Grado 1 - ultimo-anno</a:t>
            </a:r>
            <a:endParaRPr lang="en-US" sz="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7815385" cy="5143500"/>
          </a:xfrm>
          <a:prstGeom prst="rect">
            <a:avLst/>
          </a:prstGeom>
        </p:spPr>
      </p:pic>
      <p:pic>
        <p:nvPicPr>
          <p:cNvPr id="3" name="Image 1" descr="https://restituzionedati.invalsi.it/logo32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4754880"/>
            <a:ext cx="182880" cy="182880"/>
          </a:xfrm>
          <a:prstGeom prst="rect">
            <a:avLst/>
          </a:prstGeom>
        </p:spPr>
      </p:pic>
      <p:sp>
        <p:nvSpPr>
          <p:cNvPr id="4" name="Text 0"/>
          <p:cNvSpPr/>
          <p:nvPr/>
        </p:nvSpPr>
        <p:spPr>
          <a:xfrm>
            <a:off x="365760" y="4846320"/>
            <a:ext cx="914400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800" dirty="0">
                <a:solidFill>
                  <a:srgbClr val="000000"/>
                </a:solidFill>
              </a:rPr>
              <a:t>Rilevazioni Nazionali - Grado 1 - ultimo-anno</a:t>
            </a:r>
            <a:endParaRPr lang="en-US" sz="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7815385" cy="5143500"/>
          </a:xfrm>
          <a:prstGeom prst="rect">
            <a:avLst/>
          </a:prstGeom>
        </p:spPr>
      </p:pic>
      <p:pic>
        <p:nvPicPr>
          <p:cNvPr id="3" name="Image 1" descr="https://restituzionedati.invalsi.it/logo32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4754880"/>
            <a:ext cx="182880" cy="182880"/>
          </a:xfrm>
          <a:prstGeom prst="rect">
            <a:avLst/>
          </a:prstGeom>
        </p:spPr>
      </p:pic>
      <p:sp>
        <p:nvSpPr>
          <p:cNvPr id="4" name="Text 0"/>
          <p:cNvSpPr/>
          <p:nvPr/>
        </p:nvSpPr>
        <p:spPr>
          <a:xfrm>
            <a:off x="365760" y="4846320"/>
            <a:ext cx="914400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800" dirty="0">
                <a:solidFill>
                  <a:srgbClr val="000000"/>
                </a:solidFill>
              </a:rPr>
              <a:t>Rilevazioni Nazionali - Grado 1 - ultimo-anno</a:t>
            </a:r>
            <a:endParaRPr lang="en-US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2025-04-28T12:55:30Z</dcterms:created>
  <dcterms:modified xsi:type="dcterms:W3CDTF">2025-04-28T12:55:30Z</dcterms:modified>
</cp:coreProperties>
</file>